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532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9"/>
          <p:cNvSpPr/>
          <p:nvPr/>
        </p:nvSpPr>
        <p:spPr>
          <a:xfrm>
            <a:off x="0" y="330120"/>
            <a:ext cx="9142920" cy="6526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ZoneTexte 13"/>
          <p:cNvSpPr/>
          <p:nvPr/>
        </p:nvSpPr>
        <p:spPr>
          <a:xfrm>
            <a:off x="2063880" y="3009960"/>
            <a:ext cx="50155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calcule rapidement en utilisant les stratégies.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200" cy="1265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625104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Le challenge du tableau de calculs !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8" name="Tableau 4"/>
          <p:cNvGraphicFramePr/>
          <p:nvPr/>
        </p:nvGraphicFramePr>
        <p:xfrm>
          <a:off x="360360" y="900360"/>
          <a:ext cx="8639640" cy="5825520"/>
        </p:xfrm>
        <a:graphic>
          <a:graphicData uri="http://schemas.openxmlformats.org/drawingml/2006/table">
            <a:tbl>
              <a:tblPr/>
              <a:tblGrid>
                <a:gridCol w="675360"/>
                <a:gridCol w="2655000"/>
                <a:gridCol w="2655000"/>
                <a:gridCol w="2654640"/>
              </a:tblGrid>
              <a:tr h="330480">
                <a:tc>
                  <a:txBody>
                    <a:bodyPr anchor="ctr">
                      <a:noAutofit/>
                    </a:bodyPr>
                    <a:p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12960">
                <a:tc rowSpan="2"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100 × 34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 × 34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 × 807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× 35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 × 14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63 × 5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12960"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200 × 7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150 × 4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600 × 6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× 350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 × 700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620 × 5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</a:tr>
              <a:tr h="912960">
                <a:tc rowSpan="2"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100 × 98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 × 44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 × 37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× 55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 × 60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7× 90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12960"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4,8 × 10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80,4 × 10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1,35 × 10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10,24 × 10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7,03 × 10 ? 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20,09 × 10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</a:tr>
              <a:tr h="912960">
                <a:tc rowSpan="2"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 × 70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 × 45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 × 35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× 83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× 75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 × 43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12960"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52 ÷ 10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8,4 ÷ 10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78 ÷ 10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10,5 ÷ 10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0,4 ÷ 10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410,7 ÷ 10 ?</a:t>
                      </a:r>
                      <a:endParaRPr b="0" lang="fr-FR" sz="21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</a:tr>
            </a:tbl>
          </a:graphicData>
        </a:graphic>
      </p:graphicFrame>
      <p:sp>
        <p:nvSpPr>
          <p:cNvPr id="49" name=""/>
          <p:cNvSpPr/>
          <p:nvPr/>
        </p:nvSpPr>
        <p:spPr>
          <a:xfrm>
            <a:off x="7200000" y="328680"/>
            <a:ext cx="899640" cy="468000"/>
          </a:xfrm>
          <a:prstGeom prst="roundRect">
            <a:avLst>
              <a:gd name="adj" fmla="val 16667"/>
            </a:avLst>
          </a:prstGeom>
          <a:noFill/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"/>
          <p:cNvSpPr/>
          <p:nvPr/>
        </p:nvSpPr>
        <p:spPr>
          <a:xfrm>
            <a:off x="8210880" y="336600"/>
            <a:ext cx="816120" cy="468000"/>
          </a:xfrm>
          <a:prstGeom prst="roundRect">
            <a:avLst>
              <a:gd name="adj" fmla="val 16667"/>
            </a:avLst>
          </a:prstGeom>
          <a:solidFill>
            <a:srgbClr val="fdc5c5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</TotalTime>
  <Application>LibreOffice/7.4.3.2$Windows_X86_64 LibreOffice_project/1048a8393ae2eeec98dff31b5c133c5f1d08b890</Application>
  <AppVersion>15.0000</AppVersion>
  <Words>116</Words>
  <Paragraphs>26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2026-04-04T16:04:38Z</dcterms:modified>
  <cp:revision>69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</vt:i4>
  </property>
</Properties>
</file>